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893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83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25692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0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79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14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64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9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92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89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7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F5B9FE8-2520-4126-BB63-61B7A16848D9}" type="datetimeFigureOut">
              <a:rPr lang="pt-BR" smtClean="0"/>
              <a:t>06/06/2023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5F75FEB-B021-452A-AE57-AA396C0FA6FB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21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bibliaonline.com.br/naa/1sm/1/7,8+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naa/1sm/1/9-11+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naa/1sm/2/4-8+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naa/2sm/7/12-14+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4A197-20D8-AC77-481B-21F002947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585252"/>
            <a:ext cx="7772400" cy="18379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uma biografia</a:t>
            </a:r>
            <a:b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 </a:t>
            </a:r>
            <a:b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e II Samuel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E24E8F-3B2A-E485-D7F1-B7E8D1FD3B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pt-BR" sz="3200" b="1" dirty="0">
                <a:solidFill>
                  <a:srgbClr val="FF0000"/>
                </a:solidFill>
              </a:rPr>
              <a:t>EBE 2023</a:t>
            </a:r>
          </a:p>
        </p:txBody>
      </p:sp>
    </p:spTree>
    <p:extLst>
      <p:ext uri="{BB962C8B-B14F-4D97-AF65-F5344CB8AC3E}">
        <p14:creationId xmlns:p14="http://schemas.microsoft.com/office/powerpoint/2010/main" val="314700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9D8303-C51A-0435-7664-DF0EDA396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55374"/>
            <a:ext cx="9720073" cy="555398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Siló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passa a ser o centro do culto da aliança entre doze tribos no lugar de </a:t>
            </a: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Siquém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livro de I Samuel inicia com calma e dignidade na mesma </a:t>
            </a: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Siló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onde os </a:t>
            </a: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benjaminitas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estupraram a concubina do funcionário religioso impunimente.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3CD749-D052-F0EE-DEAD-7C4F59407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843130"/>
            <a:ext cx="4026922" cy="2267157"/>
          </a:xfrm>
          <a:prstGeom prst="rect">
            <a:avLst/>
          </a:prstGeom>
        </p:spPr>
      </p:pic>
      <p:pic>
        <p:nvPicPr>
          <p:cNvPr id="1026" name="Picture 2" descr="Descobertas na Cisjordânia podem revelar local do antigo Tabernáculo -  Jornal Fatos e Notícias">
            <a:extLst>
              <a:ext uri="{FF2B5EF4-FFF2-40B4-BE49-F238E27FC236}">
                <a16:creationId xmlns:a16="http://schemas.microsoft.com/office/drawing/2014/main" id="{2053C67E-1ECD-3896-C4D0-37ACF8986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261" y="3843130"/>
            <a:ext cx="3710609" cy="230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40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7AA2BB-C3F1-9520-6F0B-3048A1280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42122"/>
            <a:ext cx="9720073" cy="5567238"/>
          </a:xfrm>
        </p:spPr>
        <p:txBody>
          <a:bodyPr/>
          <a:lstStyle/>
          <a:p>
            <a:r>
              <a:rPr lang="pt-BR" sz="32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“Isso acontecia ano após ano. Todas as vezes que Ana ia à Casa do Senhor, a outra a irritava. Por isso Ana se punha a chorar e não comia nada.</a:t>
            </a:r>
            <a:b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Então </a:t>
            </a:r>
            <a:r>
              <a:rPr lang="pt-BR" sz="3200" i="1" kern="100" spc="1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Elcana</a:t>
            </a:r>
            <a:r>
              <a:rPr lang="pt-BR" sz="32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seu marido, lhe disse: — Ana, por que você está chorando? E por que não quer comer? E por que está tão triste? Será que eu não sou melhor para você do que dez filhos?” (</a:t>
            </a:r>
            <a:r>
              <a:rPr lang="pt-BR" sz="3200" i="1" u="none" strike="noStrike" kern="100" spc="1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1 Samuel 1:7,8</a:t>
            </a: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98520C7-2CC8-3422-B37E-5D43FA941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796" y="4400825"/>
            <a:ext cx="3526735" cy="23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62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B8C4E5-65EF-36AB-36DD-3BCAC2A0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742122"/>
            <a:ext cx="8610202" cy="556723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Tirania da fertilidade. Identidade da mulher ligada à maternidade.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Humilhação na relação entre a mulher fértil e a infértil;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Preferência amorosa não resolve o desejo de ter um filho.</a:t>
            </a:r>
            <a:endParaRPr lang="pt-BR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1026" name="Picture 2" descr="Cérebro - ícones de dia dos namorados grátis">
            <a:extLst>
              <a:ext uri="{FF2B5EF4-FFF2-40B4-BE49-F238E27FC236}">
                <a16:creationId xmlns:a16="http://schemas.microsoft.com/office/drawing/2014/main" id="{953C65A6-B28B-1C69-F2EF-962BBD6F4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331" y="2700130"/>
            <a:ext cx="1961322" cy="196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7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C0E4C6-3B9B-25D8-6409-A61D88FD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34887"/>
            <a:ext cx="9720073" cy="5474473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36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“Certa vez após terem comido e bebido em </a:t>
            </a:r>
            <a:r>
              <a:rPr lang="pt-BR" sz="3600" i="1" kern="100" spc="1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Siló</a:t>
            </a:r>
            <a:r>
              <a:rPr lang="pt-BR" sz="36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Ana se levantou, quando o sacerdote Eli estava sentado na sua cadeira, junto a um pilar do templo do Senhor. E Ana, com amargura de alma, orou ao Senhor e chorou muito. Ela fez um voto, dizendo: — </a:t>
            </a:r>
            <a:r>
              <a:rPr lang="pt-BR" sz="3600" i="1" u="sng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Senhor dos Exércitos</a:t>
            </a:r>
            <a:r>
              <a:rPr lang="pt-BR" sz="3600" i="1" kern="100" spc="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 de fato olhares para a aflição da tua serva, e te lembrares de mim, e não te esqueceres da tua serva, e lhe deres um filho homem, eu o dedicarei ao Senhor por todos os dias da sua vida, e sobre a cabeça dele não passará navalha”. (</a:t>
            </a:r>
            <a:r>
              <a:rPr lang="pt-BR" sz="3600" i="1" u="none" strike="noStrike" kern="100" spc="1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1 Samuel 1:9-11</a:t>
            </a:r>
            <a:r>
              <a:rPr lang="pt-BR" sz="3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581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7621A4-A7DC-02F5-0690-BED35CB1F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25885"/>
            <a:ext cx="9720073" cy="4758856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 ora/reza pedindo fertilidade se dirigindo aos </a:t>
            </a:r>
            <a:r>
              <a:rPr lang="pt-BR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Senhor dos Exércitos</a:t>
            </a: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Baal cananeu era ao mesmo tempo um furioso deus da guerra e um orgiástico deus da fertilidade. Sincretismo religioso;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Israel fica historicamente mais intolerante com outros deuses; 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Deus muda também e passa a se tornar intolerante. Deus com ciúme e povo promíscuo. 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F1B0D53-4CD2-452A-77D6-B3275E767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352" y="373259"/>
            <a:ext cx="1342230" cy="131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9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1D2ABC-CBA7-54FC-ED2A-CFBC7FDF5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15617"/>
            <a:ext cx="9720073" cy="5593743"/>
          </a:xfrm>
        </p:spPr>
        <p:txBody>
          <a:bodyPr>
            <a:normAutofit lnSpcReduction="10000"/>
          </a:bodyPr>
          <a:lstStyle/>
          <a:p>
            <a: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 arco dos fortes é quebrado, porém os fracos são revestidos de força.</a:t>
            </a:r>
            <a:b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que antes estavam fartos hoje trabalham pela comida, mas os que andavam famintos não têm mais fome. Até a mulher estéril tem sete filhos, e a que tinha muitos filhos perde o vigor. O Senhor é quem tira a vida e quem a dá; ele faz descer à sepultura e faz subir. O Senhor empobrece e enriquece; humilha e também exalta.</a:t>
            </a:r>
            <a:b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Levanta o pobre do pó e tira o necessitado do monte de lixo, para o fazer assentar ao lado de príncipes, para o fazer herdar o trono de glória. Porque do Senhor são as colunas da terra, e ele firmou o mundo sobre elas”.           (</a:t>
            </a:r>
            <a:r>
              <a:rPr lang="pt-BR" sz="3200" i="1" u="none" strike="noStrike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Samuel 2:4-8</a:t>
            </a: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665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6E093C-C66E-86DC-7719-069E149F6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649357"/>
            <a:ext cx="9720073" cy="5660003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Mistura dos traços do caráter divino: Criador, guerreiro, amigo dos esquecidos e necessitados, zelador da vida e da morte, juiz e árbitro;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15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Primeira menção a preocupação do Senhor com os pobres, fracos (Israelitas), necessitados e estéreis;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15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Deus aceita a caracterização que Ana faz dele.</a:t>
            </a:r>
            <a:endParaRPr lang="pt-BR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829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C72E59-635D-74F4-1721-D51BB6EE4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02365"/>
            <a:ext cx="9720073" cy="560699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Outras observações: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Diminui o foco em Deus e destaca: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Conflito de poder entre Saul e Davi;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Amizade de Davi com Jônatas;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favor do Senhor retirado 2 vezes de Saul e dado a Davi através de Samuel;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Todos os acontecimentos bíblicos são frutos da intervenção divina;</a:t>
            </a:r>
            <a:endParaRPr lang="pt-BR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667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97A394-95B4-61EA-8BC8-4C99D622C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02365"/>
            <a:ext cx="9720073" cy="5606995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queda de Saul acontece depois que ele não cumpre a ordem de Deus para destruir os </a:t>
            </a:r>
            <a:r>
              <a:rPr lang="pt-BR" sz="3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amalequitas</a:t>
            </a: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Saul poupa os </a:t>
            </a:r>
            <a:r>
              <a:rPr lang="pt-BR" sz="3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queneus</a:t>
            </a: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um clã que vivia no meio deles e não mata o rei capturado;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Deus toma com referência a humanidade nas suas ações, mas as ações humanas nem sempre tem Deus como referência;</a:t>
            </a:r>
            <a:endParaRPr lang="pt-BR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2250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976C4B-55E7-4D67-E80D-498B6064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42122"/>
            <a:ext cx="9720073" cy="556723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 livros de Ester e Esdras, Deus está presente como objeto de credo e não domina inteiramente como no livro de gênesis;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história </a:t>
            </a: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Deuteronomista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há uma mistura ente história genuína, mito e lenda. Histórias populares inventadas passam a fazer parte dos relatos. Apesar disso tinha unidade;</a:t>
            </a: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23C4CA-8F12-C0AB-219A-A70FD43D2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7938" y="5119704"/>
            <a:ext cx="2599934" cy="147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CFB5E4-5D7B-1185-0923-28478E05D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02365"/>
            <a:ext cx="9720073" cy="5606995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Transformação das tribos de Israel em monarquia, mas o rei escolhido por Deus, assim o rei estava sujeito a aliança, assim como o povo de Israel;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Davi quer fazer uma casa para Deus / Deus quer fazer uma casa para Davi;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aliança incondicional com a dinastia </a:t>
            </a:r>
            <a:r>
              <a:rPr lang="pt-BR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davídica</a:t>
            </a: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foi acrescentada editorialmente depois da queda de Jerusalém.</a:t>
            </a: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720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0CD22E-024D-65A0-CA57-7FFAD9845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81878"/>
            <a:ext cx="9720073" cy="5527482"/>
          </a:xfrm>
        </p:spPr>
        <p:txBody>
          <a:bodyPr>
            <a:normAutofit lnSpcReduction="10000"/>
          </a:bodyPr>
          <a:lstStyle/>
          <a:p>
            <a:r>
              <a:rPr lang="pt-BR" sz="4000" i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“Quando os seus dias se completarem e você descansar com os seus pais, então farei surgir depois de você o seu descendente, que procederá de você, e estabelecerei o seu reino. Este edificará um templo ao meu nome, e eu estabelecerei para sempre o trono do seu reino. Eu lhe serei por pai, e ele me será por filho. Se vier a transgredir, eu o castigarei com varas de homens e com açoites de filhos de homens”. (</a:t>
            </a:r>
            <a:r>
              <a:rPr lang="pt-BR" sz="4000" i="1" u="none" strike="noStrike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Samuel 7:12-14</a:t>
            </a:r>
            <a:r>
              <a:rPr lang="pt-BR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0015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2A2394-F096-9C49-2951-710BDE52C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68626"/>
            <a:ext cx="9720073" cy="5540734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200" b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Deus se refere a si mesmo como pai pela primeira e única vez na história </a:t>
            </a:r>
            <a:r>
              <a:rPr lang="pt-BR" sz="3200" b="1" kern="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Deuteronomista</a:t>
            </a:r>
            <a:r>
              <a:rPr lang="pt-BR" sz="3200" b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t-BR" sz="3200" b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 da família de Davi. Pai que protege e castiga;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3200" b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aliança com Davi é descrita como tão forte, que os </a:t>
            </a:r>
            <a:r>
              <a:rPr lang="pt-BR" sz="3200" b="1" kern="100" spc="1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deuteronomistas</a:t>
            </a:r>
            <a:r>
              <a:rPr lang="pt-BR" sz="3200" b="1" kern="100" spc="1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acusam Davi de Covardia, Adultério, Blasfêmia, Traição e Gula, e ofendem a Deus. </a:t>
            </a: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46674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</TotalTime>
  <Words>933</Words>
  <Application>Microsoft Office PowerPoint</Application>
  <PresentationFormat>Widescreen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 Deus uma biografia Pai   I e II Samuel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Deus uma biografia Pai   I e II Samuel </dc:title>
  <dc:creator>Jane</dc:creator>
  <cp:lastModifiedBy>Jane</cp:lastModifiedBy>
  <cp:revision>4</cp:revision>
  <dcterms:created xsi:type="dcterms:W3CDTF">2023-05-30T14:35:31Z</dcterms:created>
  <dcterms:modified xsi:type="dcterms:W3CDTF">2023-06-07T00:03:51Z</dcterms:modified>
</cp:coreProperties>
</file>